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61" r:id="rId2"/>
    <p:sldId id="260" r:id="rId3"/>
    <p:sldId id="256" r:id="rId4"/>
    <p:sldId id="257" r:id="rId5"/>
    <p:sldId id="258" r:id="rId6"/>
    <p:sldId id="259" r:id="rId7"/>
    <p:sldId id="262" r:id="rId8"/>
  </p:sldIdLst>
  <p:sldSz cx="9144000" cy="6858000" type="screen4x3"/>
  <p:notesSz cx="6669088" cy="9820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53" autoAdjust="0"/>
  </p:normalViewPr>
  <p:slideViewPr>
    <p:cSldViewPr>
      <p:cViewPr varScale="1">
        <p:scale>
          <a:sx n="69" d="100"/>
          <a:sy n="69" d="100"/>
        </p:scale>
        <p:origin x="-117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5148CA0-07D0-419A-A6BD-30CB12B109F3}" type="datetimeFigureOut">
              <a:rPr lang="ru-RU" smtClean="0"/>
              <a:pPr/>
              <a:t>14.01.2015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ABB4543-FAD7-4AEE-876E-A44CA9C4C8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148CA0-07D0-419A-A6BD-30CB12B109F3}" type="datetimeFigureOut">
              <a:rPr lang="ru-RU" smtClean="0"/>
              <a:pPr/>
              <a:t>14.01.2015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BB4543-FAD7-4AEE-876E-A44CA9C4C8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148CA0-07D0-419A-A6BD-30CB12B109F3}" type="datetimeFigureOut">
              <a:rPr lang="ru-RU" smtClean="0"/>
              <a:pPr/>
              <a:t>14.01.2015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BB4543-FAD7-4AEE-876E-A44CA9C4C8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148CA0-07D0-419A-A6BD-30CB12B109F3}" type="datetimeFigureOut">
              <a:rPr lang="ru-RU" smtClean="0"/>
              <a:pPr/>
              <a:t>14.01.2015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BB4543-FAD7-4AEE-876E-A44CA9C4C8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148CA0-07D0-419A-A6BD-30CB12B109F3}" type="datetimeFigureOut">
              <a:rPr lang="ru-RU" smtClean="0"/>
              <a:pPr/>
              <a:t>14.01.2015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BB4543-FAD7-4AEE-876E-A44CA9C4C8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148CA0-07D0-419A-A6BD-30CB12B109F3}" type="datetimeFigureOut">
              <a:rPr lang="ru-RU" smtClean="0"/>
              <a:pPr/>
              <a:t>14.01.2015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BB4543-FAD7-4AEE-876E-A44CA9C4C8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148CA0-07D0-419A-A6BD-30CB12B109F3}" type="datetimeFigureOut">
              <a:rPr lang="ru-RU" smtClean="0"/>
              <a:pPr/>
              <a:t>14.01.2015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BB4543-FAD7-4AEE-876E-A44CA9C4C8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148CA0-07D0-419A-A6BD-30CB12B109F3}" type="datetimeFigureOut">
              <a:rPr lang="ru-RU" smtClean="0"/>
              <a:pPr/>
              <a:t>14.01.2015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BB4543-FAD7-4AEE-876E-A44CA9C4C8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148CA0-07D0-419A-A6BD-30CB12B109F3}" type="datetimeFigureOut">
              <a:rPr lang="ru-RU" smtClean="0"/>
              <a:pPr/>
              <a:t>14.01.2015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BB4543-FAD7-4AEE-876E-A44CA9C4C8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5148CA0-07D0-419A-A6BD-30CB12B109F3}" type="datetimeFigureOut">
              <a:rPr lang="ru-RU" smtClean="0"/>
              <a:pPr/>
              <a:t>14.01.2015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BB4543-FAD7-4AEE-876E-A44CA9C4C8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5148CA0-07D0-419A-A6BD-30CB12B109F3}" type="datetimeFigureOut">
              <a:rPr lang="ru-RU" smtClean="0"/>
              <a:pPr/>
              <a:t>14.01.2015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ABB4543-FAD7-4AEE-876E-A44CA9C4C8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5148CA0-07D0-419A-A6BD-30CB12B109F3}" type="datetimeFigureOut">
              <a:rPr lang="ru-RU" smtClean="0"/>
              <a:pPr/>
              <a:t>14.01.2015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ABB4543-FAD7-4AEE-876E-A44CA9C4C83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6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6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Сайт «Депутат74.рф»</a:t>
            </a:r>
            <a:endParaRPr lang="ru-RU" sz="6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Информационное агентство «Депутаты России»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1481328"/>
            <a:ext cx="8572560" cy="4525963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ru-RU" dirty="0" smtClean="0">
                <a:solidFill>
                  <a:srgbClr val="002060"/>
                </a:solidFill>
              </a:rPr>
              <a:t>Общие положения.</a:t>
            </a:r>
          </a:p>
          <a:p>
            <a:pPr marL="624078" lvl="0" indent="-514350" algn="just">
              <a:buFont typeface="+mj-lt"/>
              <a:buAutoNum type="arabicPeriod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Сайт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«Депутат74.рф»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является составной и неотъемлемой частью общероссийского проекта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«Депутаты России».</a:t>
            </a:r>
          </a:p>
          <a:p>
            <a:pPr marL="624078" lvl="0" indent="-514350" algn="just">
              <a:buFont typeface="+mj-lt"/>
              <a:buAutoNum type="arabicPeriod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Сайт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«Депутат74.рф»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занимается информационным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обеспечением  деятельности депутатов всех уровней Челябинской области.</a:t>
            </a:r>
          </a:p>
          <a:p>
            <a:pPr marL="624078" lvl="0" indent="-514350" algn="just">
              <a:buFont typeface="+mj-lt"/>
              <a:buAutoNum type="arabicPeriod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Задача сайта </a:t>
            </a:r>
            <a:r>
              <a:rPr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обеспечение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открытости и доступности информации о деятельности депутатов.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214446"/>
          </a:xfrm>
        </p:spPr>
        <p:txBody>
          <a:bodyPr>
            <a:normAutofit/>
          </a:bodyPr>
          <a:lstStyle/>
          <a:p>
            <a:pPr algn="ctr"/>
            <a:r>
              <a:rPr lang="ru-RU" sz="3600" b="0" dirty="0" smtClean="0">
                <a:solidFill>
                  <a:srgbClr val="002060"/>
                </a:solidFill>
              </a:rPr>
              <a:t>Редакционная политика сайта </a:t>
            </a:r>
            <a:r>
              <a:rPr lang="ru-RU" sz="3600" dirty="0" smtClean="0">
                <a:solidFill>
                  <a:srgbClr val="002060"/>
                </a:solidFill>
              </a:rPr>
              <a:t>«</a:t>
            </a:r>
            <a:r>
              <a:rPr lang="en-US" sz="3600" dirty="0" smtClean="0">
                <a:solidFill>
                  <a:srgbClr val="002060"/>
                </a:solidFill>
              </a:rPr>
              <a:t>www</a:t>
            </a:r>
            <a:r>
              <a:rPr lang="ru-RU" sz="3600" dirty="0" smtClean="0">
                <a:solidFill>
                  <a:srgbClr val="002060"/>
                </a:solidFill>
              </a:rPr>
              <a:t>.Депутат74.рф»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одержимое 10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4500594"/>
          </a:xfrm>
        </p:spPr>
        <p:txBody>
          <a:bodyPr>
            <a:normAutofit/>
          </a:bodyPr>
          <a:lstStyle/>
          <a:p>
            <a:pPr marL="850392" lvl="1" indent="-457200" algn="just">
              <a:buFont typeface="+mj-lt"/>
              <a:buAutoNum type="arabicPeriod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Принцип независимости сайта.</a:t>
            </a:r>
          </a:p>
          <a:p>
            <a:pPr marL="850392" lvl="1" indent="-457200" algn="just">
              <a:buFont typeface="+mj-lt"/>
              <a:buAutoNum type="arabicPeriod"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Принцип полноты и объективности информации об исполнении депутатом своих обязанностей.</a:t>
            </a:r>
          </a:p>
          <a:p>
            <a:pPr marL="850392" lvl="1" indent="-457200" algn="just">
              <a:buFont typeface="+mj-lt"/>
              <a:buAutoNum type="arabicPeriod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Принцип непрерывного мониторинга деятельности каждого депутата на всём сроке его полномочий.</a:t>
            </a:r>
          </a:p>
          <a:p>
            <a:pPr marL="850392" lvl="1" indent="-457200" algn="just">
              <a:buFont typeface="+mj-lt"/>
              <a:buAutoNum type="arabicPeriod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Принцип присутствия всех точек зрения при оценке деятельности депутата.</a:t>
            </a:r>
          </a:p>
          <a:p>
            <a:pPr marL="850392" lvl="1" indent="-457200" algn="just">
              <a:buFont typeface="+mj-lt"/>
              <a:buAutoNum type="arabicPeriod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Принцип опоры на экспертное сообщество и на мнение населения при оценке деятельности депутатов.</a:t>
            </a:r>
          </a:p>
          <a:p>
            <a:pPr marL="850392" lvl="1" indent="-457200" algn="just">
              <a:buFont typeface="+mj-lt"/>
              <a:buAutoNum type="arabicPeriod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Запрет на самостоятельное удаление опубликованных на сайте материалов.</a:t>
            </a:r>
            <a:endParaRPr lang="ru-RU" sz="2400" dirty="0" smtClean="0">
              <a:solidFill>
                <a:srgbClr val="002060"/>
              </a:solidFill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ru-RU" dirty="0" smtClean="0">
                <a:solidFill>
                  <a:srgbClr val="002060"/>
                </a:solidFill>
              </a:rPr>
              <a:t>Принципы работы сайта:</a:t>
            </a:r>
            <a:br>
              <a:rPr lang="ru-RU" dirty="0" smtClean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24078" lvl="0" indent="-514350" algn="just">
              <a:buFont typeface="+mj-lt"/>
              <a:buAutoNum type="arabicPeriod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Личное присутствие корреспондентов сайта на открытых заседаниях органов власти всех уровней.</a:t>
            </a:r>
          </a:p>
          <a:p>
            <a:pPr marL="624078" lvl="0" indent="-514350" algn="just">
              <a:buFont typeface="+mj-lt"/>
              <a:buAutoNum type="arabicPeriod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Редакционные запросы от информационного агентства «Депутаты России».</a:t>
            </a:r>
          </a:p>
          <a:p>
            <a:pPr marL="624078" lvl="0" indent="-514350" algn="just">
              <a:buFont typeface="+mj-lt"/>
              <a:buAutoNum type="arabicPeriod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Открытая информация, публикуемая в СМИ и в интернете, отражающая различные грани деятельности депутата.</a:t>
            </a:r>
          </a:p>
          <a:p>
            <a:pPr marL="624078" lvl="0" indent="-514350" algn="just">
              <a:buFont typeface="+mj-lt"/>
              <a:buAutoNum type="arabicPeriod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Официальная информация, присылаемая депутатами в адрес сайта.</a:t>
            </a:r>
          </a:p>
          <a:p>
            <a:pPr marL="624078" lvl="0" indent="-514350" algn="just">
              <a:buFont typeface="+mj-lt"/>
              <a:buAutoNum type="arabicPeriod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Личное общение с депутатами всех уровней.</a:t>
            </a:r>
          </a:p>
          <a:p>
            <a:pPr marL="624078" lvl="0" indent="-514350" algn="just">
              <a:buFont typeface="+mj-lt"/>
              <a:buAutoNum type="arabicPeriod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Журналистские расследования.</a:t>
            </a:r>
          </a:p>
          <a:p>
            <a:pPr marL="624078" lvl="0" indent="-514350" algn="just">
              <a:buFont typeface="+mj-lt"/>
              <a:buAutoNum type="arabicPeriod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Социологические исследования.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ru-RU" sz="3100" dirty="0" smtClean="0">
                <a:solidFill>
                  <a:srgbClr val="002060"/>
                </a:solidFill>
              </a:rPr>
              <a:t>Источники информации, используемой сайтом: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Допустимые источники финансирования: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Государственная поддержка.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Государственно-частное партнёрство.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Доходы от платных услуг.</a:t>
            </a:r>
          </a:p>
          <a:p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Недопустимые источники финансирования: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Средства от иностранных государств в любой форме.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ru-RU" sz="3200" b="0" dirty="0" smtClean="0">
                <a:solidFill>
                  <a:srgbClr val="002060"/>
                </a:solidFill>
              </a:rPr>
              <a:t>Источники финансирования деятельности </a:t>
            </a:r>
            <a:br>
              <a:rPr lang="ru-RU" sz="3200" b="0" dirty="0" smtClean="0">
                <a:solidFill>
                  <a:srgbClr val="002060"/>
                </a:solidFill>
              </a:rPr>
            </a:br>
            <a:r>
              <a:rPr lang="ru-RU" sz="3200" b="0" dirty="0" smtClean="0">
                <a:solidFill>
                  <a:srgbClr val="002060"/>
                </a:solidFill>
              </a:rPr>
              <a:t>сайта.</a:t>
            </a:r>
            <a:endParaRPr lang="ru-RU" sz="3200" b="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 algn="just">
              <a:buFont typeface="+mj-lt"/>
              <a:buAutoNum type="arabicPeriod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Организовать взаимодействие с депутатами всех уровней для получения полной информации об их деятельности.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Провести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обучение для всех помощников депутатов по правилам подготовки информации для освещения деятельности депутатов.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Запустить программу к 70-летию Победы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«Патриотизм </a:t>
            </a:r>
            <a:r>
              <a:rPr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действующей власти».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Первоочередные задачи: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Адрес редакции: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Челябинск, ул. </a:t>
            </a:r>
            <a:r>
              <a:rPr lang="ru-RU" dirty="0" err="1" smtClean="0">
                <a:solidFill>
                  <a:srgbClr val="002060"/>
                </a:solidFill>
              </a:rPr>
              <a:t>Ульяны</a:t>
            </a:r>
            <a:r>
              <a:rPr lang="ru-RU" dirty="0" smtClean="0">
                <a:solidFill>
                  <a:srgbClr val="002060"/>
                </a:solidFill>
              </a:rPr>
              <a:t> Громовой, 17, оф.22</a:t>
            </a:r>
          </a:p>
          <a:p>
            <a:pPr>
              <a:buNone/>
            </a:pP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Руководитель: Шворак Игорь Иванович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                              redactor@deputat74.ru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                              +7 (351) 772-64-27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			  +7 (902) 614 -01-01	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Электронная почта:</a:t>
            </a:r>
          </a:p>
          <a:p>
            <a:pPr>
              <a:buNone/>
            </a:pP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info@deputat74.ru - для информации справочного характера о представительном органе местного самоуправления и информации о депутате;</a:t>
            </a:r>
          </a:p>
          <a:p>
            <a:pPr>
              <a:buNone/>
            </a:pP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news@deputat74.ru - для информации новостного характера о деятельности представительного органа местного самоуправления его комитетов и комиссий, а также деятельности депутата;</a:t>
            </a:r>
          </a:p>
          <a:p>
            <a:pPr>
              <a:buNone/>
            </a:pP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redactor@deputat74.ru - для предложений о сотрудничестве;</a:t>
            </a:r>
          </a:p>
          <a:p>
            <a:pPr>
              <a:buNone/>
            </a:pP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err="1" smtClean="0">
                <a:solidFill>
                  <a:srgbClr val="002060"/>
                </a:solidFill>
              </a:rPr>
              <a:t>redactor@deputatrf.ru</a:t>
            </a:r>
            <a:r>
              <a:rPr lang="ru-RU" dirty="0" smtClean="0">
                <a:solidFill>
                  <a:srgbClr val="002060"/>
                </a:solidFill>
              </a:rPr>
              <a:t> - для обращений в случае конфликта с региональной редакцией по Челябинской области.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Контактные данные: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233</TotalTime>
  <Words>292</Words>
  <Application>Microsoft Office PowerPoint</Application>
  <PresentationFormat>Экран (4:3)</PresentationFormat>
  <Paragraphs>52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Открытая</vt:lpstr>
      <vt:lpstr>Информационное агентство «Депутаты России»</vt:lpstr>
      <vt:lpstr>Редакционная политика сайта «www.Депутат74.рф»</vt:lpstr>
      <vt:lpstr>Принципы работы сайта: </vt:lpstr>
      <vt:lpstr>Источники информации, используемой сайтом:</vt:lpstr>
      <vt:lpstr>Источники финансирования деятельности  сайта.</vt:lpstr>
      <vt:lpstr>Первоочередные задачи:</vt:lpstr>
      <vt:lpstr>Контактные данные: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Ника</cp:lastModifiedBy>
  <cp:revision>34</cp:revision>
  <dcterms:created xsi:type="dcterms:W3CDTF">2014-12-22T15:32:21Z</dcterms:created>
  <dcterms:modified xsi:type="dcterms:W3CDTF">2015-01-14T06:51:09Z</dcterms:modified>
</cp:coreProperties>
</file>